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9601200" cy="7315200"/>
  <p:notesSz cx="6858000" cy="9144000"/>
  <p:defaultTextStyle>
    <a:defPPr>
      <a:defRPr lang="en-US"/>
    </a:defPPr>
    <a:lvl1pPr marL="0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80" autoAdjust="0"/>
  </p:normalViewPr>
  <p:slideViewPr>
    <p:cSldViewPr snapToGrid="0" snapToObjects="1">
      <p:cViewPr>
        <p:scale>
          <a:sx n="150" d="100"/>
          <a:sy n="150" d="100"/>
        </p:scale>
        <p:origin x="1544" y="29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6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9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0794-5CBA-0848-98F3-0125143A5D69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33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48330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483306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48330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48330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483306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434" y="27196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Kevin Q’s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134" y="2746974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Jacob’s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7423" y="483675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New Parent </a:t>
            </a:r>
          </a:p>
          <a:p>
            <a:pPr algn="ctr"/>
            <a:r>
              <a:rPr lang="en-US" sz="1200" b="1" dirty="0"/>
              <a:t>O</a:t>
            </a:r>
            <a:r>
              <a:rPr lang="en-US" sz="1200" b="1" dirty="0" smtClean="0"/>
              <a:t>rientation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5862" y="4864443"/>
            <a:ext cx="92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 Parent </a:t>
            </a:r>
          </a:p>
          <a:p>
            <a:pPr algn="ctr"/>
            <a:r>
              <a:rPr lang="en-US" sz="1200" b="1" dirty="0"/>
              <a:t>O</a:t>
            </a:r>
            <a:r>
              <a:rPr lang="en-US" sz="1200" b="1" dirty="0" smtClean="0"/>
              <a:t>rientation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8647" y="577655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of </a:t>
            </a:r>
          </a:p>
          <a:p>
            <a:pPr algn="ctr"/>
            <a:r>
              <a:rPr lang="en-US" sz="1200" b="1" dirty="0" smtClean="0"/>
              <a:t>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7280" y="6553200"/>
            <a:ext cx="421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1628" y="37610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Yarisa’s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3" y="5400805"/>
            <a:ext cx="367473" cy="375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1857" y="6238220"/>
            <a:ext cx="115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Christy’s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434" y="455706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Roger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2428" y="4586241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Iris’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428" y="2746974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Luvia’s</a:t>
            </a:r>
            <a:r>
              <a:rPr lang="en-US" sz="1200" dirty="0" smtClean="0">
                <a:latin typeface="Curlz MT"/>
                <a:cs typeface="Curlz MT"/>
              </a:rPr>
              <a:t> 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16" name="Picture 15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34" y="6513639"/>
            <a:ext cx="3547533" cy="372491"/>
          </a:xfrm>
          <a:prstGeom prst="rect">
            <a:avLst/>
          </a:prstGeom>
        </p:spPr>
      </p:pic>
      <p:pic>
        <p:nvPicPr>
          <p:cNvPr id="18" name="Picture 17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60" y="4422657"/>
            <a:ext cx="423996" cy="5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259" y="6705485"/>
            <a:ext cx="113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Memorial Day-</a:t>
            </a:r>
          </a:p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600" y="4787900"/>
            <a:ext cx="528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6600" y="5702300"/>
            <a:ext cx="528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530" y="27655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Benjamin Dietz’s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01" y="366000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Daniel Rosario’s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1968" y="3687808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Anthony Aleman’s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5830" y="45570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Luis Gonzalez’s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096" y="45570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Sofia </a:t>
            </a:r>
            <a:r>
              <a:rPr lang="en-US" sz="1200" dirty="0" err="1" smtClean="0">
                <a:latin typeface="Curlz MT"/>
                <a:cs typeface="Curlz MT"/>
              </a:rPr>
              <a:t>Peart’s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9193" y="532874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Madison D.’s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7730" y="6351943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Yvonne’s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096" y="6351943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Charles’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15" name="Picture 14" descr="Unknown-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79096"/>
            <a:ext cx="962667" cy="8176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4736" y="391864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Mother’s Day</a:t>
            </a:r>
          </a:p>
          <a:p>
            <a:pPr algn="ctr"/>
            <a:r>
              <a:rPr lang="en-US" sz="1200" b="1" dirty="0" smtClean="0"/>
              <a:t>Breakfast</a:t>
            </a:r>
          </a:p>
        </p:txBody>
      </p:sp>
      <p:pic>
        <p:nvPicPr>
          <p:cNvPr id="17" name="Picture 16" descr="Unknown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76" y="3526997"/>
            <a:ext cx="717550" cy="457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48912" y="3151487"/>
            <a:ext cx="1143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Cinco</a:t>
            </a:r>
            <a:r>
              <a:rPr lang="en-US" sz="1200" b="1" dirty="0" smtClean="0"/>
              <a:t> De Mayo</a:t>
            </a:r>
          </a:p>
        </p:txBody>
      </p:sp>
      <p:pic>
        <p:nvPicPr>
          <p:cNvPr id="20" name="Picture 19" descr="Unknown-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09" y="2818209"/>
            <a:ext cx="699541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3930" y="27655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Sophia </a:t>
            </a:r>
            <a:r>
              <a:rPr lang="en-US" sz="1200" dirty="0" err="1" smtClean="0">
                <a:latin typeface="Curlz MT"/>
                <a:cs typeface="Curlz MT"/>
              </a:rPr>
              <a:t>Mahecha’s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30" y="55341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Alia Luna &amp; </a:t>
            </a:r>
            <a:r>
              <a:rPr lang="en-US" sz="1200" dirty="0" err="1" smtClean="0">
                <a:latin typeface="Curlz MT"/>
                <a:cs typeface="Curlz MT"/>
              </a:rPr>
              <a:t>Shaya’s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530" y="55341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Chris Alvarez’s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3296" y="55341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Michelle’s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8090" y="302713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Last Day of </a:t>
            </a:r>
          </a:p>
          <a:p>
            <a:pPr algn="ctr"/>
            <a:r>
              <a:rPr lang="en-US" sz="1200" b="1" dirty="0" smtClean="0"/>
              <a:t>School</a:t>
            </a:r>
          </a:p>
        </p:txBody>
      </p:sp>
      <p:pic>
        <p:nvPicPr>
          <p:cNvPr id="8" name="Picture 7" descr="Unknown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0" y="2546447"/>
            <a:ext cx="679450" cy="52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3930" y="3227187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375603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5102" y="2946400"/>
            <a:ext cx="3026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(School Wide Assessments)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8200" y="3937000"/>
            <a:ext cx="528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7661" y="3937000"/>
            <a:ext cx="87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Labor Day-</a:t>
            </a:r>
          </a:p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709" y="4833898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9/11 Memorial</a:t>
            </a:r>
          </a:p>
          <a:p>
            <a:pPr algn="ctr"/>
            <a:r>
              <a:rPr lang="en-US" sz="1200" b="1" dirty="0" smtClean="0"/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0928" y="578261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</a:t>
            </a:r>
          </a:p>
          <a:p>
            <a:pPr algn="ctr"/>
            <a:r>
              <a:rPr lang="en-US" sz="1200" b="1" dirty="0"/>
              <a:t>o</a:t>
            </a:r>
            <a:r>
              <a:rPr lang="en-US" sz="1200" b="1" dirty="0" smtClean="0"/>
              <a:t>f 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4709" y="6671733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7036" y="3519787"/>
            <a:ext cx="111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Steven </a:t>
            </a:r>
            <a:r>
              <a:rPr lang="en-US" sz="1200" dirty="0" err="1" smtClean="0">
                <a:latin typeface="Curlz MT"/>
                <a:cs typeface="Curlz MT"/>
              </a:rPr>
              <a:t>Arcia’s</a:t>
            </a:r>
            <a:r>
              <a:rPr lang="en-US" sz="1200" dirty="0">
                <a:latin typeface="Curlz MT"/>
                <a:cs typeface="Curlz MT"/>
              </a:rPr>
              <a:t> </a:t>
            </a:r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8489" y="3624590"/>
            <a:ext cx="111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Julian Fonseca’s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2434" y="3613777"/>
            <a:ext cx="111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Mari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Juan </a:t>
            </a:r>
            <a:r>
              <a:rPr lang="en-US" sz="1200" dirty="0" err="1" smtClean="0">
                <a:latin typeface="Curlz MT"/>
                <a:cs typeface="Curlz MT"/>
              </a:rPr>
              <a:t>Ricart’s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191" y="4358966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Adrian J.’s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2695" y="4566455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Jesse Z.’s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4709" y="4603066"/>
            <a:ext cx="12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Lucas P. &amp;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Samir L.’s 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0234" y="55517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Angie’s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3956" y="6527800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Elias’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6" y="5524040"/>
            <a:ext cx="743706" cy="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5934" y="28616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Lucas </a:t>
            </a:r>
            <a:r>
              <a:rPr lang="en-US" sz="1200" dirty="0" err="1" smtClean="0">
                <a:latin typeface="Curlz MT"/>
                <a:cs typeface="Curlz MT"/>
              </a:rPr>
              <a:t>Garzon’s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4334" y="2838106"/>
            <a:ext cx="133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Liz, Joshua,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Daniel Sanchez’s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2134" y="2861619"/>
            <a:ext cx="118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10/1 Francesca’s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163" y="46881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Cristian</a:t>
            </a:r>
            <a:r>
              <a:rPr lang="en-US" sz="1200" dirty="0" smtClean="0">
                <a:latin typeface="Curlz MT"/>
                <a:cs typeface="Curlz MT"/>
              </a:rPr>
              <a:t> V.’s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3258" y="46881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Brandon’s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34" y="56025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Marcel’s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9434" y="5602587"/>
            <a:ext cx="110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Jennie’s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763" y="6218640"/>
            <a:ext cx="111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Reece &amp; Brady’s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421" y="413623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Columbus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7771" y="3951565"/>
            <a:ext cx="130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Hispanic Heritage</a:t>
            </a:r>
          </a:p>
          <a:p>
            <a:pPr algn="ctr"/>
            <a:r>
              <a:rPr lang="en-US" sz="1200" b="1" dirty="0" smtClean="0"/>
              <a:t>Celebration</a:t>
            </a: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60" y="6540500"/>
            <a:ext cx="463224" cy="488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62007" y="6669785"/>
            <a:ext cx="9266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Happy </a:t>
            </a:r>
          </a:p>
          <a:p>
            <a:pPr algn="ctr"/>
            <a:r>
              <a:rPr lang="en-US" sz="1200" b="1" dirty="0" smtClean="0"/>
              <a:t>Halloween</a:t>
            </a:r>
            <a:r>
              <a:rPr lang="en-US" sz="1400" b="1" dirty="0" smtClean="0"/>
              <a:t>!</a:t>
            </a:r>
          </a:p>
        </p:txBody>
      </p:sp>
      <p:pic>
        <p:nvPicPr>
          <p:cNvPr id="16" name="Picture 15" descr="images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73337"/>
            <a:ext cx="482600" cy="459519"/>
          </a:xfrm>
          <a:prstGeom prst="rect">
            <a:avLst/>
          </a:prstGeom>
        </p:spPr>
      </p:pic>
      <p:pic>
        <p:nvPicPr>
          <p:cNvPr id="15" name="Picture 14" descr="Unknown-1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30" y="3638878"/>
            <a:ext cx="659128" cy="548419"/>
          </a:xfrm>
          <a:prstGeom prst="rect">
            <a:avLst/>
          </a:prstGeom>
        </p:spPr>
      </p:pic>
      <p:pic>
        <p:nvPicPr>
          <p:cNvPr id="17" name="Picture 16" descr="Unknown-1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0" y="4436307"/>
            <a:ext cx="770061" cy="8087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68545" y="3682255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Mily’s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6111" y="5941914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272223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688" y="4110122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Election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0966" y="4155761"/>
            <a:ext cx="8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3297" y="5803568"/>
            <a:ext cx="12875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 </a:t>
            </a:r>
          </a:p>
          <a:p>
            <a:pPr algn="ctr"/>
            <a:r>
              <a:rPr lang="en-US" sz="1200" b="1" dirty="0" smtClean="0"/>
              <a:t>Day- No School</a:t>
            </a:r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47619" y="5966429"/>
            <a:ext cx="8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5771" y="5818087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Thanksgiving </a:t>
            </a:r>
          </a:p>
          <a:p>
            <a:pPr algn="ctr"/>
            <a:r>
              <a:rPr lang="en-US" sz="1200" b="1" dirty="0" smtClean="0"/>
              <a:t>Feast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5759" y="28616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Elvira’s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734" y="3744267"/>
            <a:ext cx="123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Matthew </a:t>
            </a:r>
            <a:r>
              <a:rPr lang="en-US" sz="1200" dirty="0" err="1" smtClean="0">
                <a:latin typeface="Curlz MT"/>
                <a:cs typeface="Curlz MT"/>
              </a:rPr>
              <a:t>Rosello’s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5934" y="3744267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Skyler’s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745" y="4626919"/>
            <a:ext cx="123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Devin &amp; Reagan’s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334" y="5587255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Daniel Felipe’s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</a:t>
            </a:r>
            <a:r>
              <a:rPr lang="en-US" sz="1200" dirty="0">
                <a:latin typeface="Curlz MT"/>
                <a:cs typeface="Curlz MT"/>
              </a:rPr>
              <a:t>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5934" y="5587255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Garcia’s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4007" y="537586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Marideth’s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2434" y="532804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Izaak’s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7492" y="5254140"/>
            <a:ext cx="1448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urlz MT"/>
                <a:cs typeface="Curlz MT"/>
              </a:rPr>
              <a:t>Vincent’s</a:t>
            </a:r>
          </a:p>
          <a:p>
            <a:pPr algn="ctr"/>
            <a:r>
              <a:rPr lang="en-US" sz="1100" dirty="0" smtClean="0">
                <a:latin typeface="Curlz MT"/>
                <a:cs typeface="Curlz MT"/>
              </a:rPr>
              <a:t>Birthday!</a:t>
            </a:r>
            <a:endParaRPr lang="en-US" sz="1100" dirty="0">
              <a:latin typeface="Curlz MT"/>
              <a:cs typeface="Curlz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5934" y="648067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Olga’s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4" name="Picture 3" descr="Unknow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00" y="3505756"/>
            <a:ext cx="558601" cy="558601"/>
          </a:xfrm>
          <a:prstGeom prst="rect">
            <a:avLst/>
          </a:prstGeom>
        </p:spPr>
      </p:pic>
      <p:pic>
        <p:nvPicPr>
          <p:cNvPr id="19" name="Picture 18" descr="Unknown-1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59" y="3552175"/>
            <a:ext cx="962064" cy="607076"/>
          </a:xfrm>
          <a:prstGeom prst="rect">
            <a:avLst/>
          </a:prstGeom>
        </p:spPr>
      </p:pic>
      <p:pic>
        <p:nvPicPr>
          <p:cNvPr id="20" name="Picture 19" descr="Unknown-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5636140"/>
            <a:ext cx="511175" cy="5177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13740" y="5981818"/>
            <a:ext cx="1399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Happy Thanksgiving!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734" y="647094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Jay’s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</p:spTree>
    <p:extLst>
      <p:ext uri="{BB962C8B-B14F-4D97-AF65-F5344CB8AC3E}">
        <p14:creationId xmlns:p14="http://schemas.microsoft.com/office/powerpoint/2010/main" val="379838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8634" y="27346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Tommy Gross’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134" y="3649019"/>
            <a:ext cx="147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Matthew F. &amp; Alejandro’s 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534" y="36490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Daniella</a:t>
            </a:r>
            <a:r>
              <a:rPr lang="en-US" sz="1200" dirty="0" smtClean="0">
                <a:latin typeface="Curlz MT"/>
                <a:cs typeface="Curlz MT"/>
              </a:rPr>
              <a:t> </a:t>
            </a:r>
            <a:r>
              <a:rPr lang="en-US" sz="1200" dirty="0" err="1" smtClean="0">
                <a:latin typeface="Curlz MT"/>
                <a:cs typeface="Curlz MT"/>
              </a:rPr>
              <a:t>Puig’s</a:t>
            </a:r>
            <a:r>
              <a:rPr lang="en-US" sz="1200" dirty="0" smtClean="0">
                <a:latin typeface="Curlz MT"/>
                <a:cs typeface="Curlz MT"/>
              </a:rPr>
              <a:t>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434" y="45888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Coach OD’s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534" y="4618338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Sofia Pinero’s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634" y="4387505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Kristopher A.’s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0534" y="4588819"/>
            <a:ext cx="12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Melissa Guerrero’s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34" y="55032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Christopher F.’s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3234" y="55032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Rachel C.’s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8634" y="532426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Joseph’s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7034" y="62398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Nicholas N.’s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8934" y="6269338"/>
            <a:ext cx="12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Sebastian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 </a:t>
            </a:r>
            <a:r>
              <a:rPr lang="en-US" sz="1200" dirty="0" err="1" smtClean="0">
                <a:latin typeface="Curlz MT"/>
                <a:cs typeface="Curlz MT"/>
              </a:rPr>
              <a:t>Botero’s</a:t>
            </a:r>
            <a:r>
              <a:rPr lang="en-US" sz="1200" dirty="0">
                <a:latin typeface="Curlz MT"/>
                <a:cs typeface="Curlz MT"/>
              </a:rPr>
              <a:t> </a:t>
            </a:r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634" y="6269338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Kaylee’s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0534" y="6298857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Ariana’s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229" y="4962728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Art Show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9745" y="579365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of</a:t>
            </a:r>
          </a:p>
          <a:p>
            <a:pPr algn="ctr"/>
            <a:r>
              <a:rPr lang="en-US" sz="1200" b="1" dirty="0" smtClean="0"/>
              <a:t>Winter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0473" y="5764829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 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5618" y="5778154"/>
            <a:ext cx="128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Christmas Eve</a:t>
            </a:r>
          </a:p>
          <a:p>
            <a:pPr algn="ctr"/>
            <a:r>
              <a:rPr lang="en-US" sz="1200" b="1" dirty="0" smtClean="0"/>
              <a:t>Hanukkah Begins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727" y="685845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Christmas 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08555" y="6858457"/>
            <a:ext cx="112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New Years Eve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85507" y="6658402"/>
            <a:ext cx="5452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………………..Winter Break………………..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6716" y="3003923"/>
            <a:ext cx="41599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Return to school Monday, Jan. 9, 2017</a:t>
            </a:r>
            <a:endParaRPr lang="en-US" dirty="0"/>
          </a:p>
        </p:txBody>
      </p:sp>
      <p:pic>
        <p:nvPicPr>
          <p:cNvPr id="25" name="Picture 24" descr="Unknow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1" y="5324266"/>
            <a:ext cx="538711" cy="538711"/>
          </a:xfrm>
          <a:prstGeom prst="rect">
            <a:avLst/>
          </a:prstGeom>
        </p:spPr>
      </p:pic>
      <p:pic>
        <p:nvPicPr>
          <p:cNvPr id="27" name="Picture 26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5324266"/>
            <a:ext cx="482600" cy="511379"/>
          </a:xfrm>
          <a:prstGeom prst="rect">
            <a:avLst/>
          </a:prstGeom>
        </p:spPr>
      </p:pic>
      <p:pic>
        <p:nvPicPr>
          <p:cNvPr id="28" name="Picture 27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275512"/>
            <a:ext cx="481328" cy="6799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06537" y="6658402"/>
            <a:ext cx="1208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Kwanzaa Begins</a:t>
            </a:r>
          </a:p>
        </p:txBody>
      </p:sp>
      <p:pic>
        <p:nvPicPr>
          <p:cNvPr id="17" name="Picture 16" descr="Unknown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158">
            <a:off x="7600828" y="4740479"/>
            <a:ext cx="341300" cy="3220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71800" y="629885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Jackie’s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</p:spTree>
    <p:extLst>
      <p:ext uri="{BB962C8B-B14F-4D97-AF65-F5344CB8AC3E}">
        <p14:creationId xmlns:p14="http://schemas.microsoft.com/office/powerpoint/2010/main" val="160954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507" y="2975402"/>
            <a:ext cx="5452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………………..Winter Break………………..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17334" y="2544119"/>
            <a:ext cx="135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Max F. &amp;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Ms. Molina’s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334" y="3540841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Victoria’s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34" y="46269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Jose </a:t>
            </a:r>
            <a:r>
              <a:rPr lang="en-US" sz="1200" dirty="0" err="1" smtClean="0">
                <a:latin typeface="Curlz MT"/>
                <a:cs typeface="Curlz MT"/>
              </a:rPr>
              <a:t>Crespo’s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134" y="46269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Justin Valdes’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634" y="46269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Johana’s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134" y="55921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Adriana’s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8634" y="55921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Vitali’s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9895" y="3967025"/>
            <a:ext cx="95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Return Back</a:t>
            </a:r>
          </a:p>
          <a:p>
            <a:pPr algn="ctr"/>
            <a:r>
              <a:rPr lang="en-US" sz="1200" b="1" dirty="0"/>
              <a:t>t</a:t>
            </a:r>
            <a:r>
              <a:rPr lang="en-US" sz="1200" b="1" dirty="0" smtClean="0"/>
              <a:t>o School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3383" y="4857751"/>
            <a:ext cx="82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MLK Day</a:t>
            </a:r>
            <a:r>
              <a:rPr lang="en-US" sz="1200" dirty="0" smtClean="0"/>
              <a:t>-</a:t>
            </a:r>
          </a:p>
          <a:p>
            <a:pPr algn="ctr"/>
            <a:r>
              <a:rPr lang="en-US" sz="1200" b="1" dirty="0" smtClean="0"/>
              <a:t>No School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7602" y="5762426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pic>
        <p:nvPicPr>
          <p:cNvPr id="15" name="Picture 14" descr="Unknown-1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544118"/>
            <a:ext cx="832338" cy="8821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389" y="6443019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Bianca’s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6111" y="5078431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30734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68" y="55193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Cristian</a:t>
            </a:r>
            <a:r>
              <a:rPr lang="en-US" sz="1200" dirty="0" smtClean="0">
                <a:latin typeface="Curlz MT"/>
                <a:cs typeface="Curlz MT"/>
              </a:rPr>
              <a:t> </a:t>
            </a:r>
            <a:r>
              <a:rPr lang="en-US" sz="1200" dirty="0" err="1" smtClean="0">
                <a:latin typeface="Curlz MT"/>
                <a:cs typeface="Curlz MT"/>
              </a:rPr>
              <a:t>Leiva’s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134" y="5502876"/>
            <a:ext cx="135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Dennis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Sebastian Aleman’s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597" y="3153953"/>
            <a:ext cx="1186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Groundhog Day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8756" y="2898005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100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Day of </a:t>
            </a:r>
          </a:p>
          <a:p>
            <a:pPr algn="ctr"/>
            <a:r>
              <a:rPr lang="en-US" sz="1400" b="1" dirty="0" smtClean="0"/>
              <a:t>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204" y="485032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Valentine’s Day</a:t>
            </a:r>
          </a:p>
          <a:p>
            <a:pPr algn="ctr"/>
            <a:r>
              <a:rPr lang="en-US" sz="1200" b="1" dirty="0" smtClean="0"/>
              <a:t>Dance </a:t>
            </a:r>
          </a:p>
        </p:txBody>
      </p:sp>
      <p:pic>
        <p:nvPicPr>
          <p:cNvPr id="9" name="Picture 8" descr="images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4373923"/>
            <a:ext cx="857250" cy="857250"/>
          </a:xfrm>
          <a:prstGeom prst="rect">
            <a:avLst/>
          </a:prstGeom>
        </p:spPr>
      </p:pic>
      <p:pic>
        <p:nvPicPr>
          <p:cNvPr id="11" name="Picture 10" descr="images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4373923"/>
            <a:ext cx="592668" cy="577852"/>
          </a:xfrm>
          <a:prstGeom prst="rect">
            <a:avLst/>
          </a:prstGeom>
        </p:spPr>
      </p:pic>
      <p:pic>
        <p:nvPicPr>
          <p:cNvPr id="12" name="Picture 11" descr="Unknown-1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56" y="2510770"/>
            <a:ext cx="910455" cy="910455"/>
          </a:xfrm>
          <a:prstGeom prst="rect">
            <a:avLst/>
          </a:prstGeom>
        </p:spPr>
      </p:pic>
      <p:pic>
        <p:nvPicPr>
          <p:cNvPr id="13" name="Picture 12" descr="Unknown-1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83" y="2623265"/>
            <a:ext cx="511016" cy="5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032384"/>
            <a:ext cx="842433" cy="383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4641" y="4827948"/>
            <a:ext cx="129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Primary/ Inter.</a:t>
            </a:r>
          </a:p>
          <a:p>
            <a:pPr algn="ctr"/>
            <a:r>
              <a:rPr lang="en-US" sz="1400" b="1" dirty="0" smtClean="0"/>
              <a:t>Field Day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2643" y="4841622"/>
            <a:ext cx="116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Intermediate</a:t>
            </a:r>
          </a:p>
          <a:p>
            <a:pPr algn="ctr"/>
            <a:r>
              <a:rPr lang="en-US" sz="1400" b="1" dirty="0" smtClean="0"/>
              <a:t>Field Day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1797" y="4855296"/>
            <a:ext cx="117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STRIDE/PACE</a:t>
            </a:r>
          </a:p>
          <a:p>
            <a:pPr algn="ctr"/>
            <a:r>
              <a:rPr lang="en-US" sz="1400" b="1" dirty="0" smtClean="0"/>
              <a:t>Field Day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824" y="5778937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of </a:t>
            </a:r>
          </a:p>
          <a:p>
            <a:pPr algn="ctr"/>
            <a:r>
              <a:rPr lang="en-US" sz="1200" b="1" dirty="0" smtClean="0"/>
              <a:t>Spring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3768" y="5778937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 </a:t>
            </a:r>
          </a:p>
          <a:p>
            <a:pPr algn="ctr"/>
            <a:r>
              <a:rPr lang="en-US" sz="1200" b="1" dirty="0" smtClean="0"/>
              <a:t>Day- No School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2431" y="2801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Gabriel &amp; Isabella’s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2585" y="2570719"/>
            <a:ext cx="153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Adrian C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Ms. Bernie’s 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38" y="4597115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Kenny’s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12" name="Picture 11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1" y="4499106"/>
            <a:ext cx="886358" cy="758694"/>
          </a:xfrm>
          <a:prstGeom prst="rect">
            <a:avLst/>
          </a:prstGeom>
        </p:spPr>
      </p:pic>
      <p:pic>
        <p:nvPicPr>
          <p:cNvPr id="14" name="Picture 13" descr="Unknown-1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42" y="4428750"/>
            <a:ext cx="819390" cy="466594"/>
          </a:xfrm>
          <a:prstGeom prst="rect">
            <a:avLst/>
          </a:prstGeom>
        </p:spPr>
      </p:pic>
      <p:pic>
        <p:nvPicPr>
          <p:cNvPr id="15" name="Picture 14" descr="Unknown-1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43" y="4428750"/>
            <a:ext cx="819390" cy="466594"/>
          </a:xfrm>
          <a:prstGeom prst="rect">
            <a:avLst/>
          </a:prstGeom>
        </p:spPr>
      </p:pic>
      <p:pic>
        <p:nvPicPr>
          <p:cNvPr id="16" name="Picture 15" descr="Unknown-1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2" y="4401402"/>
            <a:ext cx="819390" cy="4665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01695" y="64026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Ana’s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8628" y="37610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Jenny’s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6080" y="5952888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234853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768" y="34676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Sean Valdes’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134" y="3470071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Yasar’s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768" y="34676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Adam H.’s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402" y="448550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Hernandez’s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5768" y="4452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Noah’s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68" y="5305749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Julian </a:t>
            </a:r>
            <a:r>
              <a:rPr lang="en-US" sz="1200" dirty="0" err="1" smtClean="0">
                <a:latin typeface="Curlz MT"/>
                <a:cs typeface="Curlz MT"/>
              </a:rPr>
              <a:t>Puig’s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768" y="542530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Adam G.’s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368" y="5382056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CJ’s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468" y="6484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4/23 Miguel Lopez’s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5768" y="6484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Milo &amp; Carolina’s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768" y="6484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Fiona’s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4562" y="499797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Good Friday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1018" y="393253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8234" y="4782529"/>
            <a:ext cx="535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………………..Spring Break………………..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134" y="679232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Secretary’s Day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49734" y="3103381"/>
            <a:ext cx="1313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April Fools Day</a:t>
            </a:r>
          </a:p>
        </p:txBody>
      </p:sp>
      <p:pic>
        <p:nvPicPr>
          <p:cNvPr id="21" name="Picture 20" descr="Unknown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34" y="3865951"/>
            <a:ext cx="5073184" cy="507319"/>
          </a:xfrm>
          <a:prstGeom prst="rect">
            <a:avLst/>
          </a:prstGeom>
        </p:spPr>
      </p:pic>
      <p:pic>
        <p:nvPicPr>
          <p:cNvPr id="23" name="Picture 22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36" y="2628900"/>
            <a:ext cx="661136" cy="782258"/>
          </a:xfrm>
          <a:prstGeom prst="rect">
            <a:avLst/>
          </a:prstGeom>
        </p:spPr>
      </p:pic>
      <p:pic>
        <p:nvPicPr>
          <p:cNvPr id="24" name="Picture 23" descr="Unknown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83" y="2804931"/>
            <a:ext cx="928511" cy="596900"/>
          </a:xfrm>
          <a:prstGeom prst="rect">
            <a:avLst/>
          </a:prstGeom>
        </p:spPr>
      </p:pic>
      <p:pic>
        <p:nvPicPr>
          <p:cNvPr id="27" name="Picture 26" descr="Unknown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711048"/>
            <a:ext cx="696464" cy="700110"/>
          </a:xfrm>
          <a:prstGeom prst="rect">
            <a:avLst/>
          </a:prstGeom>
        </p:spPr>
      </p:pic>
      <p:pic>
        <p:nvPicPr>
          <p:cNvPr id="28" name="Picture 27" descr="c601-pride-paw-temporary-tattoo-blue-0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706506"/>
            <a:ext cx="695325" cy="695325"/>
          </a:xfrm>
          <a:prstGeom prst="rect">
            <a:avLst/>
          </a:prstGeom>
        </p:spPr>
      </p:pic>
      <p:pic>
        <p:nvPicPr>
          <p:cNvPr id="29" name="Picture 28" descr="Unknown-6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36" y="5382056"/>
            <a:ext cx="914400" cy="800100"/>
          </a:xfrm>
          <a:prstGeom prst="rect">
            <a:avLst/>
          </a:prstGeom>
        </p:spPr>
      </p:pic>
      <p:pic>
        <p:nvPicPr>
          <p:cNvPr id="32" name="Picture 31" descr="Unknown-7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785868"/>
            <a:ext cx="1135718" cy="3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7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702</Words>
  <Application>Microsoft Macintosh PowerPoint</Application>
  <PresentationFormat>Custom</PresentationFormat>
  <Paragraphs>260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Kirby</dc:creator>
  <cp:lastModifiedBy>Stephanie Garcia</cp:lastModifiedBy>
  <cp:revision>64</cp:revision>
  <cp:lastPrinted>2016-07-13T12:57:41Z</cp:lastPrinted>
  <dcterms:created xsi:type="dcterms:W3CDTF">2012-12-18T05:50:42Z</dcterms:created>
  <dcterms:modified xsi:type="dcterms:W3CDTF">2016-08-28T23:38:52Z</dcterms:modified>
</cp:coreProperties>
</file>